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0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1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7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1F25-08D4-4127-815E-CCC6F123159B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02AF-2DCD-465D-8C93-DE3307EAB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dylan</a:t>
            </a:r>
            <a:endParaRPr lang="en-US" dirty="0"/>
          </a:p>
        </p:txBody>
      </p:sp>
      <p:pic>
        <p:nvPicPr>
          <p:cNvPr id="4" name="(Disc 2) 05 - A Hard Rain's A-Gonna Fall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2230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mitchell</a:t>
            </a:r>
            <a:endParaRPr lang="en-US" dirty="0"/>
          </a:p>
        </p:txBody>
      </p:sp>
      <p:pic>
        <p:nvPicPr>
          <p:cNvPr id="4" name="09 - A Case Of You (LP Version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836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simon</a:t>
            </a:r>
            <a:endParaRPr lang="en-US" dirty="0"/>
          </a:p>
        </p:txBody>
      </p:sp>
      <p:pic>
        <p:nvPicPr>
          <p:cNvPr id="4" name="14 - American Tun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3845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spektor</a:t>
            </a:r>
            <a:endParaRPr lang="en-US" dirty="0"/>
          </a:p>
        </p:txBody>
      </p:sp>
      <p:pic>
        <p:nvPicPr>
          <p:cNvPr id="4" name="06 - Laughing Wit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947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harris</a:t>
            </a:r>
            <a:endParaRPr lang="en-US" dirty="0"/>
          </a:p>
        </p:txBody>
      </p:sp>
      <p:pic>
        <p:nvPicPr>
          <p:cNvPr id="4" name="75 - The Pearl (2007 Remastered Live At Massey Hall 2001 Alb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745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cohen</a:t>
            </a:r>
            <a:endParaRPr lang="en-US" dirty="0"/>
          </a:p>
        </p:txBody>
      </p:sp>
      <p:pic>
        <p:nvPicPr>
          <p:cNvPr id="4" name="11 - Who By Fire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00" end="95490.7375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816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andersen</a:t>
            </a:r>
            <a:endParaRPr lang="en-US" dirty="0"/>
          </a:p>
        </p:txBody>
      </p:sp>
      <p:pic>
        <p:nvPicPr>
          <p:cNvPr id="4" name="03 - Thirsty Boo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2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</Words>
  <Application>Microsoft Office PowerPoint</Application>
  <PresentationFormat>On-screen Show (4:3)</PresentationFormat>
  <Paragraphs>7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dylan</vt:lpstr>
      <vt:lpstr>mitchell</vt:lpstr>
      <vt:lpstr>simon</vt:lpstr>
      <vt:lpstr>spektor</vt:lpstr>
      <vt:lpstr>harris</vt:lpstr>
      <vt:lpstr>cohen</vt:lpstr>
      <vt:lpstr>andersen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Mitchell</dc:creator>
  <cp:lastModifiedBy>Mitchell</cp:lastModifiedBy>
  <cp:revision>3</cp:revision>
  <dcterms:created xsi:type="dcterms:W3CDTF">2013-01-23T06:51:28Z</dcterms:created>
  <dcterms:modified xsi:type="dcterms:W3CDTF">2013-01-23T07:18:16Z</dcterms:modified>
</cp:coreProperties>
</file>